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0" r:id="rId4"/>
    <p:sldId id="261" r:id="rId5"/>
    <p:sldId id="259" r:id="rId6"/>
    <p:sldId id="262" r:id="rId7"/>
    <p:sldId id="25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3E86A-3BBA-48B0-9A58-5BB939527D7D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BCE8-C145-43C1-BB88-1115B9D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BCE8-C145-43C1-BB88-1115B9D1D2A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5852-D53C-4EE9-B02A-C5144AB17767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5232-ADFD-44B6-B5ED-0512AEEB46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_18_12_triumph_of_atomic_image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_18_12_triumph_of_atomic_images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31" t="352"/>
          <a:stretch>
            <a:fillRect/>
          </a:stretch>
        </p:blipFill>
        <p:spPr>
          <a:xfrm>
            <a:off x="304800" y="554182"/>
            <a:ext cx="8610600" cy="587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_18_12_triumph_of_atomic_images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_18_12_triumph_of_atomic_images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_18_12_triumph_of_atomic_images-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0_18_12_triumph_of_atomic_images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_18_12_triumph_of_atomic_image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Hellman</dc:creator>
  <cp:lastModifiedBy>Elizabeth Hellman</cp:lastModifiedBy>
  <cp:revision>2</cp:revision>
  <dcterms:created xsi:type="dcterms:W3CDTF">2012-10-19T17:02:01Z</dcterms:created>
  <dcterms:modified xsi:type="dcterms:W3CDTF">2012-10-19T17:10:32Z</dcterms:modified>
</cp:coreProperties>
</file>